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6" r:id="rId5"/>
    <p:sldId id="259" r:id="rId6"/>
    <p:sldId id="260" r:id="rId7"/>
    <p:sldId id="261" r:id="rId8"/>
    <p:sldId id="279" r:id="rId9"/>
    <p:sldId id="280" r:id="rId10"/>
    <p:sldId id="282" r:id="rId11"/>
    <p:sldId id="281" r:id="rId12"/>
    <p:sldId id="283" r:id="rId13"/>
    <p:sldId id="284" r:id="rId14"/>
    <p:sldId id="263" r:id="rId15"/>
    <p:sldId id="285" r:id="rId16"/>
    <p:sldId id="264" r:id="rId17"/>
    <p:sldId id="265" r:id="rId18"/>
    <p:sldId id="277" r:id="rId19"/>
    <p:sldId id="286" r:id="rId20"/>
    <p:sldId id="287" r:id="rId21"/>
    <p:sldId id="288" r:id="rId22"/>
    <p:sldId id="26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183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E77E9-46C7-472E-A404-5E812D29B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我是铲屎官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064686-8F76-48BE-B5C4-63202DDF0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项目负责人：郭沅宜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870D358-EC63-4912-8DD9-019D4ACB4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6"/>
    </mc:Choice>
    <mc:Fallback>
      <p:transition spd="slow" advTm="11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A3D1C09-D442-4E03-A5B9-FEC121DF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040" y="728700"/>
            <a:ext cx="6737920" cy="540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：病历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寻找病历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分享病历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小李的猫突然身上长出了不明红色斑点，作为饲养小白的她该怎么办呢？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EC257C9-EC1B-4520-97F2-9F6CB1643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0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6"/>
    </mc:Choice>
    <mc:Fallback>
      <p:transition spd="slow" advTm="2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755576" y="5157191"/>
            <a:ext cx="763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“病历”→“寻找病历”→上传照片、编辑重要要信息→“发布”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：寻找病历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FF0AA-C7BA-4C1C-99A6-3A1960E2A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55" y="1532158"/>
            <a:ext cx="4829849" cy="3162741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6B0EBA9-E393-4C5D-9D46-612838084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7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1"/>
    </mc:Choice>
    <mc:Fallback>
      <p:transition spd="slow" advTm="20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1367643" y="5255622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通过相似图片识别，找到相关病历帖子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：寻找病历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2FB0B-8FB4-47C1-BA66-B69F9F5A5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26" y="1340768"/>
            <a:ext cx="5611347" cy="357881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61DD09B-88D7-4994-B3FD-6A017BF68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0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7"/>
    </mc:Choice>
    <mc:Fallback>
      <p:transition spd="slow" advTm="2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1619672" y="4994012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分享自己的照顾宠物时的经验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：分享病例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A33B9-742D-4369-A407-9FB0FFF5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20" y="1340768"/>
            <a:ext cx="5286560" cy="3365488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36417A3-E2D7-4043-BA2C-9DEAF2550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48"/>
    </mc:Choice>
    <mc:Fallback>
      <p:transition spd="slow" advTm="2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589BC4C-4D29-49EF-8DA8-632D131C41AC}"/>
              </a:ext>
            </a:extLst>
          </p:cNvPr>
          <p:cNvSpPr txBox="1">
            <a:spLocks/>
          </p:cNvSpPr>
          <p:nvPr/>
        </p:nvSpPr>
        <p:spPr>
          <a:xfrm>
            <a:off x="1203040" y="2323728"/>
            <a:ext cx="6737920" cy="221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辅助功能：“发现动物”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CN" altLang="en-US" sz="3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小黄偶遇没有见过的动物，而且它看起来似乎非常需要帮助！这该怎么办？</a:t>
            </a:r>
            <a:endParaRPr lang="en-US" altLang="zh-CN" sz="3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55D2708-C3F8-4B77-9254-295EFFC61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7"/>
    </mc:Choice>
    <mc:Fallback>
      <p:transition spd="slow" advTm="20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846752" y="5157191"/>
            <a:ext cx="763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“发现动物”→上传照片、编辑重要要信息→开始识别图中动物→返回信息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辅助功能：发现动物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39017-1A6B-4A84-A3DA-5FF465C29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32" y="1447259"/>
            <a:ext cx="5181489" cy="3332539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CB7D25D1-B0E9-4147-9C88-3E7A57438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2"/>
    </mc:Choice>
    <mc:Fallback>
      <p:transition spd="slow" advTm="20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E543-E023-4D5C-B45B-D580EF33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2808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百度：相似图片搜索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0" indent="0"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它在能够在自建图库中找到与检索图片语义相似的图片集，适用于各种图片查找、相关内容推荐的场景。</a:t>
            </a:r>
          </a:p>
          <a:p>
            <a:pPr marL="0" indent="0" algn="ctr"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8030543-9B50-4718-B1F5-8E9473EE2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9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1"/>
    </mc:Choice>
    <mc:Fallback>
      <p:transition spd="slow" advTm="21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10C1BF-657B-4A6D-8C3C-8D9F3795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        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       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2B1ABC-3237-48C0-BE16-EF27E5AC023C}"/>
              </a:ext>
            </a:extLst>
          </p:cNvPr>
          <p:cNvSpPr txBox="1"/>
          <p:nvPr/>
        </p:nvSpPr>
        <p:spPr>
          <a:xfrm>
            <a:off x="899592" y="2768729"/>
            <a:ext cx="25922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图库容量：上限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可调用参数：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tag_logic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EAC0A2-A951-4228-A637-935EB2EA1CEF}"/>
              </a:ext>
            </a:extLst>
          </p:cNvPr>
          <p:cNvSpPr txBox="1"/>
          <p:nvPr/>
        </p:nvSpPr>
        <p:spPr>
          <a:xfrm>
            <a:off x="5652123" y="2768729"/>
            <a:ext cx="2786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图库容量：上限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可调用参数：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字符串）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7CC91625-C0AC-4BEF-9E61-A9982A4ED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7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7"/>
    </mc:Choice>
    <mc:Fallback>
      <p:transition spd="slow" advTm="2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659E-B7AC-4953-B6DE-7505CD6F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254888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隐忧一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愿意分享的用户少，导致图库照片数量不足，造成难以找到病历、相似的宠物图片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4BFE13D-6641-49B8-ACE7-B69E63943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4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2"/>
    </mc:Choice>
    <mc:Fallback>
      <p:transition spd="slow" advTm="20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659E-B7AC-4953-B6DE-7505CD6F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54560"/>
            <a:ext cx="8229600" cy="254888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给予等级积分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颁发荣誉称号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E714E7-1E21-4B5D-8000-23F055C1CEBE}"/>
              </a:ext>
            </a:extLst>
          </p:cNvPr>
          <p:cNvSpPr/>
          <p:nvPr/>
        </p:nvSpPr>
        <p:spPr>
          <a:xfrm>
            <a:off x="4381884" y="3244334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29FECEB-F9B7-420D-8C75-8ECDB4D76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8"/>
    </mc:Choice>
    <mc:Fallback>
      <p:transition spd="slow" advTm="2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2F4D5-A230-41F1-8166-846D6995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05507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市场现状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2018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年中国城镇养狗、养猫的人数达到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5648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目前中国的宠物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大多以电商、上门服务为主，缺少社交型的宠物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0" indent="0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中国的宠物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在应用排行榜上排名较低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3C518AF-766D-400E-89BF-56CBFA1DB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59"/>
    </mc:Choice>
    <mc:Fallback>
      <p:transition spd="slow" advTm="21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659E-B7AC-4953-B6DE-7505CD6F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254888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隐忧二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“寻找病历”与“找宠物”功能识别相似图片失败，无法返回相关的相似图片。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7D35D2A-30A5-4C4D-A026-10658647E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2"/>
    </mc:Choice>
    <mc:Fallback>
      <p:transition spd="slow" advTm="2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659E-B7AC-4953-B6DE-7505CD6F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54560"/>
            <a:ext cx="8229600" cy="254888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添加语义标签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90C8456-EC14-4179-AEDC-D57CECA99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6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2"/>
    </mc:Choice>
    <mc:Fallback>
      <p:transition spd="slow" advTm="21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AEBB0-F306-421E-A0DC-6549CD534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185D93F-58A2-4F51-8CB7-63F067E96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5"/>
    </mc:Choice>
    <mc:Fallback>
      <p:transition spd="slow" advTm="6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CFC2A-6A39-4975-A54E-7FB9A526A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2" y="2305192"/>
            <a:ext cx="7704856" cy="22476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我是铲屎官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一个可以帮助你得到更多饲养宠的经验、寻找走失宠物的社交型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/>
              <a:t>。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2AF0965-F28A-43FA-86A0-586EAC70D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1"/>
    </mc:Choice>
    <mc:Fallback>
      <p:transition spd="slow" advTm="1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699AA-E8E8-4E98-BA61-E514EF5AB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085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饲养新手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宠物走失的饲主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想要分享自己饲养知识和经验的用户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F0F817A-CD5F-45C8-8393-B5252E46E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6"/>
    </mc:Choice>
    <mc:Fallback>
      <p:transition spd="slow" advTm="21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54B39-7096-4861-80A0-8577AA30F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852"/>
            <a:ext cx="8229600" cy="2664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：找宠物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找自家的宠物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帮忙找别人的宠物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B94DEF2-D038-4B7C-AF56-F833BFEC0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7"/>
    </mc:Choice>
    <mc:Fallback>
      <p:transition spd="slow" advTm="2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0277D-1640-44FF-BF64-DBF3E9BE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040" y="2323728"/>
            <a:ext cx="6737920" cy="2210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寻找自家的宠物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小明家的爱狗旺财不见了，此时的小明该怎么办呢？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C7D5382-DEC2-4005-94A6-C179B4E02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2"/>
    </mc:Choice>
    <mc:Fallback>
      <p:transition spd="slow" advTm="21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8864B7-A07E-4C49-A521-956FA170A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4925749" cy="3240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1061865" y="5157192"/>
            <a:ext cx="7020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“找宠物”→“寻找我的宠物”→上传照片、编辑重要信息→“发布”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：寻找自家的宠物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EC1B7E9F-A69E-4112-979E-7209A29E0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18"/>
    </mc:Choice>
    <mc:Fallback>
      <p:transition spd="slow" advTm="2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2539123" y="5157191"/>
            <a:ext cx="351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旺财！我找到你了！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：寻找自家的宠物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D8BF1-7E26-40F4-B9D3-E23AF4D4B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88" y="1594079"/>
            <a:ext cx="4525006" cy="30388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6AB02DA-BBC0-4D59-B432-4A8C4C4D8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4"/>
    </mc:Choice>
    <mc:Fallback>
      <p:transition spd="slow" advTm="2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EF23C8-1E8F-44EC-9529-CE057112BBF6}"/>
              </a:ext>
            </a:extLst>
          </p:cNvPr>
          <p:cNvSpPr txBox="1"/>
          <p:nvPr/>
        </p:nvSpPr>
        <p:spPr>
          <a:xfrm>
            <a:off x="2267744" y="1483767"/>
            <a:ext cx="536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如何帮助走失的小动物回家？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1EFBD-1343-4CB7-BDD4-0FF72350C83D}"/>
              </a:ext>
            </a:extLst>
          </p:cNvPr>
          <p:cNvSpPr txBox="1"/>
          <p:nvPr/>
        </p:nvSpPr>
        <p:spPr>
          <a:xfrm>
            <a:off x="323528" y="423535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：帮助别人找宠物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FDED51-18B0-4C1E-AF7A-04D16137C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53" y="2420888"/>
            <a:ext cx="5364294" cy="324036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418DE65-35E9-4386-AF0D-00D55DE36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4"/>
    </mc:Choice>
    <mc:Fallback>
      <p:transition spd="slow" advTm="21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470</Words>
  <Application>Microsoft Office PowerPoint</Application>
  <PresentationFormat>全屏显示(4:3)</PresentationFormat>
  <Paragraphs>57</Paragraphs>
  <Slides>22</Slides>
  <Notes>0</Notes>
  <HiddenSlides>0</HiddenSlides>
  <MMClips>22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微软雅黑</vt:lpstr>
      <vt:lpstr>Arial</vt:lpstr>
      <vt:lpstr>Calibri</vt:lpstr>
      <vt:lpstr>Office 主题</vt:lpstr>
      <vt:lpstr>我是铲屎官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我是铲屎官</dc:title>
  <dc:creator>大软爸爸</dc:creator>
  <cp:lastModifiedBy> </cp:lastModifiedBy>
  <cp:revision>28</cp:revision>
  <dcterms:created xsi:type="dcterms:W3CDTF">2019-12-24T14:39:32Z</dcterms:created>
  <dcterms:modified xsi:type="dcterms:W3CDTF">2020-01-02T09:27:37Z</dcterms:modified>
</cp:coreProperties>
</file>